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439" r:id="rId5"/>
    <p:sldId id="441" r:id="rId6"/>
    <p:sldId id="450" r:id="rId7"/>
    <p:sldId id="449" r:id="rId8"/>
    <p:sldId id="452" r:id="rId9"/>
    <p:sldId id="453" r:id="rId10"/>
    <p:sldId id="454" r:id="rId1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50"/>
            <p14:sldId id="449"/>
            <p14:sldId id="452"/>
            <p14:sldId id="453"/>
            <p14:sldId id="4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 varScale="1">
        <p:scale>
          <a:sx n="107" d="100"/>
          <a:sy n="107" d="100"/>
        </p:scale>
        <p:origin x="77" y="3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25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Forsyningskæder og værdikæder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9F7E9518-DDBE-4E09-8FF5-062C8DAD5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8" y="0"/>
            <a:ext cx="1159508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8ABA65CF-0FCC-4CCE-8E6B-07FB20B07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5" y="0"/>
            <a:ext cx="624990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skilt, skærm, tog, computer&#10;&#10;Automatisk genereret beskrivelse">
            <a:extLst>
              <a:ext uri="{FF2B5EF4-FFF2-40B4-BE49-F238E27FC236}">
                <a16:creationId xmlns:a16="http://schemas.microsoft.com/office/drawing/2014/main" id="{3CC45BEB-BF79-4C38-A081-27EE76CD0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516" y="0"/>
            <a:ext cx="893896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C9F8B01-0CE7-4A7D-B8ED-8C1A41BDB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86" y="-2"/>
            <a:ext cx="1162542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103FC4A2-77E7-4C86-BC1B-CC254D7F1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954" y="0"/>
            <a:ext cx="938609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1DD6401-FD50-4401-B964-A3ADCE0CA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960" y="0"/>
            <a:ext cx="686408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7978</TotalTime>
  <Words>29</Words>
  <Application>Microsoft Office PowerPoint</Application>
  <PresentationFormat>Widescreen</PresentationFormat>
  <Paragraphs>11</Paragraphs>
  <Slides>7</Slides>
  <Notes>7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472</cp:revision>
  <cp:lastPrinted>2018-09-06T10:59:28Z</cp:lastPrinted>
  <dcterms:created xsi:type="dcterms:W3CDTF">2013-05-13T08:57:44Z</dcterms:created>
  <dcterms:modified xsi:type="dcterms:W3CDTF">2020-04-03T09:04:08Z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